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13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Hamnered" userId="f73d6200-8ecd-4320-85c1-b90ba3a7e4c8" providerId="ADAL" clId="{9E2DB634-0554-4D3A-ABF3-373D579FC4C3}"/>
    <pc:docChg chg="custSel delSld modSld">
      <pc:chgData name="Maria Hamnered" userId="f73d6200-8ecd-4320-85c1-b90ba3a7e4c8" providerId="ADAL" clId="{9E2DB634-0554-4D3A-ABF3-373D579FC4C3}" dt="2022-02-01T14:06:38.442" v="95" actId="20577"/>
      <pc:docMkLst>
        <pc:docMk/>
      </pc:docMkLst>
      <pc:sldChg chg="addSp delSp modSp modNotesTx">
        <pc:chgData name="Maria Hamnered" userId="f73d6200-8ecd-4320-85c1-b90ba3a7e4c8" providerId="ADAL" clId="{9E2DB634-0554-4D3A-ABF3-373D579FC4C3}" dt="2022-02-01T14:04:04.515" v="55" actId="6549"/>
        <pc:sldMkLst>
          <pc:docMk/>
          <pc:sldMk cId="1106199685" sldId="256"/>
        </pc:sldMkLst>
        <pc:spChg chg="mod">
          <ac:chgData name="Maria Hamnered" userId="f73d6200-8ecd-4320-85c1-b90ba3a7e4c8" providerId="ADAL" clId="{9E2DB634-0554-4D3A-ABF3-373D579FC4C3}" dt="2022-02-01T12:16:42.259" v="1" actId="1076"/>
          <ac:spMkLst>
            <pc:docMk/>
            <pc:sldMk cId="1106199685" sldId="256"/>
            <ac:spMk id="2" creationId="{00000000-0000-0000-0000-000000000000}"/>
          </ac:spMkLst>
        </pc:spChg>
        <pc:spChg chg="del">
          <ac:chgData name="Maria Hamnered" userId="f73d6200-8ecd-4320-85c1-b90ba3a7e4c8" providerId="ADAL" clId="{9E2DB634-0554-4D3A-ABF3-373D579FC4C3}" dt="2022-02-01T12:15:38.715" v="0" actId="478"/>
          <ac:spMkLst>
            <pc:docMk/>
            <pc:sldMk cId="1106199685" sldId="256"/>
            <ac:spMk id="3" creationId="{00000000-0000-0000-0000-000000000000}"/>
          </ac:spMkLst>
        </pc:spChg>
        <pc:spChg chg="add del mod">
          <ac:chgData name="Maria Hamnered" userId="f73d6200-8ecd-4320-85c1-b90ba3a7e4c8" providerId="ADAL" clId="{9E2DB634-0554-4D3A-ABF3-373D579FC4C3}" dt="2022-02-01T13:33:03.148" v="21"/>
          <ac:spMkLst>
            <pc:docMk/>
            <pc:sldMk cId="1106199685" sldId="256"/>
            <ac:spMk id="3" creationId="{42B0BE62-2E0C-4FAA-A3B0-6C889ED2FAA9}"/>
          </ac:spMkLst>
        </pc:spChg>
        <pc:spChg chg="add mod">
          <ac:chgData name="Maria Hamnered" userId="f73d6200-8ecd-4320-85c1-b90ba3a7e4c8" providerId="ADAL" clId="{9E2DB634-0554-4D3A-ABF3-373D579FC4C3}" dt="2022-02-01T13:33:00.530" v="19" actId="1076"/>
          <ac:spMkLst>
            <pc:docMk/>
            <pc:sldMk cId="1106199685" sldId="256"/>
            <ac:spMk id="5" creationId="{11982BB2-9041-43D6-B5D0-085D49305FEC}"/>
          </ac:spMkLst>
        </pc:spChg>
        <pc:picChg chg="mod">
          <ac:chgData name="Maria Hamnered" userId="f73d6200-8ecd-4320-85c1-b90ba3a7e4c8" providerId="ADAL" clId="{9E2DB634-0554-4D3A-ABF3-373D579FC4C3}" dt="2022-02-01T12:16:45.003" v="2" actId="1076"/>
          <ac:picMkLst>
            <pc:docMk/>
            <pc:sldMk cId="1106199685" sldId="256"/>
            <ac:picMk id="4" creationId="{00000000-0000-0000-0000-000000000000}"/>
          </ac:picMkLst>
        </pc:picChg>
      </pc:sldChg>
      <pc:sldChg chg="addSp modNotesTx">
        <pc:chgData name="Maria Hamnered" userId="f73d6200-8ecd-4320-85c1-b90ba3a7e4c8" providerId="ADAL" clId="{9E2DB634-0554-4D3A-ABF3-373D579FC4C3}" dt="2022-02-01T14:04:41.537" v="65" actId="20577"/>
        <pc:sldMkLst>
          <pc:docMk/>
          <pc:sldMk cId="598651123" sldId="257"/>
        </pc:sldMkLst>
        <pc:spChg chg="add">
          <ac:chgData name="Maria Hamnered" userId="f73d6200-8ecd-4320-85c1-b90ba3a7e4c8" providerId="ADAL" clId="{9E2DB634-0554-4D3A-ABF3-373D579FC4C3}" dt="2022-02-01T13:33:19.801" v="22"/>
          <ac:spMkLst>
            <pc:docMk/>
            <pc:sldMk cId="598651123" sldId="257"/>
            <ac:spMk id="4" creationId="{F75CC12A-F7E1-43BE-8D34-B5601C5D6724}"/>
          </ac:spMkLst>
        </pc:spChg>
      </pc:sldChg>
      <pc:sldChg chg="addSp modNotesTx">
        <pc:chgData name="Maria Hamnered" userId="f73d6200-8ecd-4320-85c1-b90ba3a7e4c8" providerId="ADAL" clId="{9E2DB634-0554-4D3A-ABF3-373D579FC4C3}" dt="2022-02-01T14:05:22.073" v="76" actId="20577"/>
        <pc:sldMkLst>
          <pc:docMk/>
          <pc:sldMk cId="1545480283" sldId="258"/>
        </pc:sldMkLst>
        <pc:spChg chg="add">
          <ac:chgData name="Maria Hamnered" userId="f73d6200-8ecd-4320-85c1-b90ba3a7e4c8" providerId="ADAL" clId="{9E2DB634-0554-4D3A-ABF3-373D579FC4C3}" dt="2022-02-01T13:33:22.894" v="23"/>
          <ac:spMkLst>
            <pc:docMk/>
            <pc:sldMk cId="1545480283" sldId="258"/>
            <ac:spMk id="4" creationId="{90CE74C9-93CB-4497-A22D-B07B9124A40F}"/>
          </ac:spMkLst>
        </pc:spChg>
      </pc:sldChg>
      <pc:sldChg chg="addSp modSp">
        <pc:chgData name="Maria Hamnered" userId="f73d6200-8ecd-4320-85c1-b90ba3a7e4c8" providerId="ADAL" clId="{9E2DB634-0554-4D3A-ABF3-373D579FC4C3}" dt="2022-02-01T13:33:39.507" v="26" actId="207"/>
        <pc:sldMkLst>
          <pc:docMk/>
          <pc:sldMk cId="1622671213" sldId="259"/>
        </pc:sldMkLst>
        <pc:spChg chg="add mod">
          <ac:chgData name="Maria Hamnered" userId="f73d6200-8ecd-4320-85c1-b90ba3a7e4c8" providerId="ADAL" clId="{9E2DB634-0554-4D3A-ABF3-373D579FC4C3}" dt="2022-02-01T13:33:39.507" v="26" actId="207"/>
          <ac:spMkLst>
            <pc:docMk/>
            <pc:sldMk cId="1622671213" sldId="259"/>
            <ac:spMk id="16" creationId="{5D20D29A-DF71-4406-99A8-CF0FB2043C6E}"/>
          </ac:spMkLst>
        </pc:spChg>
      </pc:sldChg>
      <pc:sldChg chg="addSp modSp modNotesTx">
        <pc:chgData name="Maria Hamnered" userId="f73d6200-8ecd-4320-85c1-b90ba3a7e4c8" providerId="ADAL" clId="{9E2DB634-0554-4D3A-ABF3-373D579FC4C3}" dt="2022-02-01T14:06:38.442" v="95" actId="20577"/>
        <pc:sldMkLst>
          <pc:docMk/>
          <pc:sldMk cId="3468797959" sldId="260"/>
        </pc:sldMkLst>
        <pc:spChg chg="add mod">
          <ac:chgData name="Maria Hamnered" userId="f73d6200-8ecd-4320-85c1-b90ba3a7e4c8" providerId="ADAL" clId="{9E2DB634-0554-4D3A-ABF3-373D579FC4C3}" dt="2022-02-01T13:33:57.484" v="29" actId="1076"/>
          <ac:spMkLst>
            <pc:docMk/>
            <pc:sldMk cId="3468797959" sldId="260"/>
            <ac:spMk id="12" creationId="{70AE38BC-9D69-4481-91F9-94E79283D942}"/>
          </ac:spMkLst>
        </pc:spChg>
      </pc:sldChg>
      <pc:sldChg chg="addSp">
        <pc:chgData name="Maria Hamnered" userId="f73d6200-8ecd-4320-85c1-b90ba3a7e4c8" providerId="ADAL" clId="{9E2DB634-0554-4D3A-ABF3-373D579FC4C3}" dt="2022-02-01T13:34:00.892" v="30"/>
        <pc:sldMkLst>
          <pc:docMk/>
          <pc:sldMk cId="183460270" sldId="261"/>
        </pc:sldMkLst>
        <pc:spChg chg="add">
          <ac:chgData name="Maria Hamnered" userId="f73d6200-8ecd-4320-85c1-b90ba3a7e4c8" providerId="ADAL" clId="{9E2DB634-0554-4D3A-ABF3-373D579FC4C3}" dt="2022-02-01T13:34:00.892" v="30"/>
          <ac:spMkLst>
            <pc:docMk/>
            <pc:sldMk cId="183460270" sldId="261"/>
            <ac:spMk id="4" creationId="{FC499885-AEC3-4BDE-99B7-2B1C35487A3E}"/>
          </ac:spMkLst>
        </pc:spChg>
      </pc:sldChg>
      <pc:sldChg chg="del">
        <pc:chgData name="Maria Hamnered" userId="f73d6200-8ecd-4320-85c1-b90ba3a7e4c8" providerId="ADAL" clId="{9E2DB634-0554-4D3A-ABF3-373D579FC4C3}" dt="2022-02-01T13:35:01.184" v="31" actId="2696"/>
        <pc:sldMkLst>
          <pc:docMk/>
          <pc:sldMk cId="595481917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5E68B-B5D2-4437-9D4D-99C64A38B769}" type="datetimeFigureOut">
              <a:rPr lang="sv-SE" smtClean="0"/>
              <a:t>2022-02-01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EC4A0-6E4E-4C22-9F5D-A8E949F2F6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050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EC4A0-6E4E-4C22-9F5D-A8E949F2F6F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64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 är allemansrätten?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Ställ frågan till barnen och hör vad de tror/vet. 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Klicka upp meningarna en i taget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EC4A0-6E4E-4C22-9F5D-A8E949F2F6F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3696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Varför finns allemansrätten?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Ställ frågan till barnen och hör vad de tror/vet. 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Klicka upp meningarna en i taget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EC4A0-6E4E-4C22-9F5D-A8E949F2F6F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905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 får jag göra i naturen?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Kolla vad barnen säger. Därefter klicka fram en bild i taget och prata om dem.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Vandra –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jag får gå på, stigar, vägar, skog och ängar. Tänk på att inte gå över någons tomt eller planteringar/åkrar. 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Cykla –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cykla är tillåtet på samma sätt som att vandra. Var försiktig på mjuka marker och cykla inte i motionsspår, vandringsleder eller skidspår.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Rida –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är tillåtet att rida i naturen och på enskilda vägar. Visa hänsyn.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Tälta –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Enstaka nätter utan att fråga markägaren om lov. Ej för nära eller på tomt.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Åka båt och bada –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nästan överallt, vid stränder och vattendrag. Förtöja och övernatta något dygn. Kan finnas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farbegränsningar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Plocka blommor, svamp och bär –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 fridlysta. 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Fiska-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kastspö och metspö längs med kusten.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EC4A0-6E4E-4C22-9F5D-A8E949F2F6F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6218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 får jag INTE göra i naturen?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Kolla vad barnen säger. Därefter klicka fram en bild i taget och prata om dem. Vilka konsekvenser för naturen kan det få om man tex slänger </a:t>
            </a:r>
            <a:r>
              <a:rPr lang="sv-SE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skräp?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dirty="0">
                <a:effectLst/>
              </a:rPr>
              <a:t>Slänga skräp – </a:t>
            </a:r>
            <a:r>
              <a:rPr lang="sv-SE" sz="1200" dirty="0">
                <a:effectLst/>
              </a:rPr>
              <a:t>Djur kan skada sig, det bryts inte ner. Skadar miljön och ser skräpigt ut.</a:t>
            </a:r>
            <a:r>
              <a:rPr lang="sv-SE" dirty="0">
                <a:effectLst/>
              </a:rPr>
              <a:t>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Framföra motorfordon-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 får ej köra bil, motorcykel eller moped på barmark i terrängen.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Bryta kvistar-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är inte tillåtet att bryta av grenar eller kvistar och skada träd eller buskar.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Plocka frukt från tomt –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 annat från odlingar, planteringar eller tomter.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Störa djurliv-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Djur som har ungar är extra känsliga, ej plocka ägg från fågelbon.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Lösa hundar –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mars – 20 augusti koppeltvång eftersom djurlivet är extra känsligt. Alltid ha full koll på hunden så den ej stör djur eller andra människor.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Fiska –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Sjöar och vattendrag behövs tillstånd/fiskekort på många ställen.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Elda –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torra perioder på sommartid är det ofta eldningsförbud. Elda ej direkt på berg då berget kan spricka. Använd gärna iordninggjorda grillplatser när du eldar i naturen.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Rida i grupp –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Flera hästar gör lätt skada på marken, fråga markägare om lov och var extra försiktiga på blöta ömtåliga marker.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EC4A0-6E4E-4C22-9F5D-A8E949F2F6F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408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3B77-E9A9-419B-AC03-13C24D697955}" type="datetimeFigureOut">
              <a:rPr lang="sv-SE" smtClean="0"/>
              <a:t>2022-02-01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9B26-23ED-4E2D-B7C0-EA7591DEDA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256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3B77-E9A9-419B-AC03-13C24D697955}" type="datetimeFigureOut">
              <a:rPr lang="sv-SE" smtClean="0"/>
              <a:t>2022-02-01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9B26-23ED-4E2D-B7C0-EA7591DEDA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064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3B77-E9A9-419B-AC03-13C24D697955}" type="datetimeFigureOut">
              <a:rPr lang="sv-SE" smtClean="0"/>
              <a:t>2022-02-01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9B26-23ED-4E2D-B7C0-EA7591DEDA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422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3B77-E9A9-419B-AC03-13C24D697955}" type="datetimeFigureOut">
              <a:rPr lang="sv-SE" smtClean="0"/>
              <a:t>2022-02-01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9B26-23ED-4E2D-B7C0-EA7591DEDA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41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3B77-E9A9-419B-AC03-13C24D697955}" type="datetimeFigureOut">
              <a:rPr lang="sv-SE" smtClean="0"/>
              <a:t>2022-02-01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9B26-23ED-4E2D-B7C0-EA7591DEDA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586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3B77-E9A9-419B-AC03-13C24D697955}" type="datetimeFigureOut">
              <a:rPr lang="sv-SE" smtClean="0"/>
              <a:t>2022-02-01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9B26-23ED-4E2D-B7C0-EA7591DEDA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563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3B77-E9A9-419B-AC03-13C24D697955}" type="datetimeFigureOut">
              <a:rPr lang="sv-SE" smtClean="0"/>
              <a:t>2022-02-01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9B26-23ED-4E2D-B7C0-EA7591DEDA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52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3B77-E9A9-419B-AC03-13C24D697955}" type="datetimeFigureOut">
              <a:rPr lang="sv-SE" smtClean="0"/>
              <a:t>2022-02-01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9B26-23ED-4E2D-B7C0-EA7591DEDA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931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3B77-E9A9-419B-AC03-13C24D697955}" type="datetimeFigureOut">
              <a:rPr lang="sv-SE" smtClean="0"/>
              <a:t>2022-02-01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9B26-23ED-4E2D-B7C0-EA7591DEDA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022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3B77-E9A9-419B-AC03-13C24D697955}" type="datetimeFigureOut">
              <a:rPr lang="sv-SE" smtClean="0"/>
              <a:t>2022-02-01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9B26-23ED-4E2D-B7C0-EA7591DEDA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846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3B77-E9A9-419B-AC03-13C24D697955}" type="datetimeFigureOut">
              <a:rPr lang="sv-SE" smtClean="0"/>
              <a:t>2022-02-01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9B26-23ED-4E2D-B7C0-EA7591DEDA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66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3B77-E9A9-419B-AC03-13C24D697955}" type="datetimeFigureOut">
              <a:rPr lang="sv-SE" smtClean="0"/>
              <a:t>2022-02-01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19B26-23ED-4E2D-B7C0-EA7591DEDA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63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683618"/>
          </a:xfrm>
        </p:spPr>
        <p:txBody>
          <a:bodyPr>
            <a:normAutofit/>
          </a:bodyPr>
          <a:lstStyle/>
          <a:p>
            <a:r>
              <a:rPr lang="sv-SE" sz="5400" b="1" dirty="0">
                <a:solidFill>
                  <a:schemeClr val="accent3"/>
                </a:solidFill>
              </a:rPr>
              <a:t>ALLEMANSRÄTTEN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02" y="2132856"/>
            <a:ext cx="4974996" cy="3312368"/>
          </a:xfrm>
          <a:prstGeom prst="rect">
            <a:avLst/>
          </a:prstGeom>
        </p:spPr>
      </p:pic>
      <p:sp>
        <p:nvSpPr>
          <p:cNvPr id="5" name="Textruta 2">
            <a:extLst>
              <a:ext uri="{FF2B5EF4-FFF2-40B4-BE49-F238E27FC236}">
                <a16:creationId xmlns:a16="http://schemas.microsoft.com/office/drawing/2014/main" id="{11982BB2-9041-43D6-B5D0-085D49305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6324759"/>
            <a:ext cx="1476375" cy="2990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sv-SE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BILLDALS RIDKLUBB</a:t>
            </a:r>
            <a:endParaRPr lang="sv-S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9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3"/>
                </a:solidFill>
              </a:rPr>
              <a:t>Vad är allemansrätten?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Allemansrätten gör att vi alla har tillgång till naturen, men där ingår såväl rättigheter som skyldigheter. </a:t>
            </a:r>
          </a:p>
          <a:p>
            <a:pPr marL="0" indent="0">
              <a:buNone/>
            </a:pPr>
            <a:r>
              <a:rPr lang="sv-SE" dirty="0"/>
              <a:t>Det innebär att ta ansvar för natur och djurliv och visa hänsyn mot markägare och andra besökare. </a:t>
            </a:r>
          </a:p>
        </p:txBody>
      </p:sp>
      <p:sp>
        <p:nvSpPr>
          <p:cNvPr id="4" name="Textruta 2">
            <a:extLst>
              <a:ext uri="{FF2B5EF4-FFF2-40B4-BE49-F238E27FC236}">
                <a16:creationId xmlns:a16="http://schemas.microsoft.com/office/drawing/2014/main" id="{F75CC12A-F7E1-43BE-8D34-B5601C5D6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6324759"/>
            <a:ext cx="1476375" cy="2990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sv-SE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BILLDALS RIDKLUBB</a:t>
            </a:r>
            <a:endParaRPr lang="sv-S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5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3"/>
                </a:solidFill>
              </a:rPr>
              <a:t>Varför finns allemansrätten?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Allemansrätten är en fantastisk möjlighet för alla i Sverige att röra sig fritt i naturen.</a:t>
            </a:r>
          </a:p>
          <a:p>
            <a:pPr marL="0" indent="0">
              <a:buNone/>
            </a:pPr>
            <a:r>
              <a:rPr lang="sv-SE" dirty="0"/>
              <a:t>Men vi behöver också ta ansvar för natur och djurliv och visa hänsyn mot markägare och andra besökare.</a:t>
            </a:r>
          </a:p>
          <a:p>
            <a:pPr marL="0" indent="0">
              <a:buNone/>
            </a:pPr>
            <a:r>
              <a:rPr lang="sv-SE" dirty="0"/>
              <a:t>Alltså inte störa – inte förstöra</a:t>
            </a:r>
          </a:p>
          <a:p>
            <a:endParaRPr lang="sv-SE" dirty="0"/>
          </a:p>
        </p:txBody>
      </p:sp>
      <p:sp>
        <p:nvSpPr>
          <p:cNvPr id="4" name="Textruta 2">
            <a:extLst>
              <a:ext uri="{FF2B5EF4-FFF2-40B4-BE49-F238E27FC236}">
                <a16:creationId xmlns:a16="http://schemas.microsoft.com/office/drawing/2014/main" id="{90CE74C9-93CB-4497-A22D-B07B9124A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6324759"/>
            <a:ext cx="1476375" cy="2990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sv-SE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BILLDALS RIDKLUBB</a:t>
            </a:r>
            <a:endParaRPr lang="sv-S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80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3"/>
                </a:solidFill>
              </a:rPr>
              <a:t>Vad får jag göra i naturen?</a:t>
            </a: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69569"/>
            <a:ext cx="2016224" cy="1618020"/>
          </a:xfr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6" y="1409183"/>
            <a:ext cx="2664761" cy="150912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33583"/>
            <a:ext cx="2949070" cy="166032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6" y="3212976"/>
            <a:ext cx="2699792" cy="1579273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06"/>
          <a:stretch/>
        </p:blipFill>
        <p:spPr>
          <a:xfrm>
            <a:off x="3232738" y="3212975"/>
            <a:ext cx="2845333" cy="1579273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3165203"/>
            <a:ext cx="2445014" cy="162704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47" y="4941168"/>
            <a:ext cx="2635609" cy="1512235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925640"/>
            <a:ext cx="2025204" cy="1527763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84" y="4941168"/>
            <a:ext cx="2016313" cy="1512235"/>
          </a:xfrm>
          <a:prstGeom prst="rect">
            <a:avLst/>
          </a:prstGeom>
        </p:spPr>
      </p:pic>
      <p:sp>
        <p:nvSpPr>
          <p:cNvPr id="16" name="Textruta 2">
            <a:extLst>
              <a:ext uri="{FF2B5EF4-FFF2-40B4-BE49-F238E27FC236}">
                <a16:creationId xmlns:a16="http://schemas.microsoft.com/office/drawing/2014/main" id="{5D20D29A-DF71-4406-99A8-CF0FB2043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0692" y="6453403"/>
            <a:ext cx="1476375" cy="29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sv-SE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BILLDALS RIDKLUBB</a:t>
            </a:r>
            <a:endParaRPr lang="sv-S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3"/>
                </a:solidFill>
              </a:rPr>
              <a:t>Vad får jag inte göra i naturen?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340768"/>
            <a:ext cx="2112235" cy="1584176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1340768"/>
            <a:ext cx="2232248" cy="157373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258736"/>
            <a:ext cx="1800200" cy="165618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68960"/>
            <a:ext cx="1800200" cy="194421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68960"/>
            <a:ext cx="2699721" cy="18002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29" y="3123038"/>
            <a:ext cx="2254126" cy="169204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135061"/>
            <a:ext cx="3024336" cy="1446421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0" t="-11468" r="24003" b="11470"/>
          <a:stretch/>
        </p:blipFill>
        <p:spPr>
          <a:xfrm>
            <a:off x="4139953" y="4947697"/>
            <a:ext cx="1763616" cy="163378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24" y="5013176"/>
            <a:ext cx="2407110" cy="1601751"/>
          </a:xfrm>
          <a:prstGeom prst="rect">
            <a:avLst/>
          </a:prstGeom>
        </p:spPr>
      </p:pic>
      <p:sp>
        <p:nvSpPr>
          <p:cNvPr id="12" name="Textruta 2">
            <a:extLst>
              <a:ext uri="{FF2B5EF4-FFF2-40B4-BE49-F238E27FC236}">
                <a16:creationId xmlns:a16="http://schemas.microsoft.com/office/drawing/2014/main" id="{70AE38BC-9D69-4481-91F9-94E79283D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6581482"/>
            <a:ext cx="1476375" cy="29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sv-SE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BILLDALS RIDKLUBB</a:t>
            </a:r>
            <a:endParaRPr lang="sv-S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79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3"/>
                </a:solidFill>
              </a:rPr>
              <a:t>Ridning </a:t>
            </a:r>
            <a:r>
              <a:rPr lang="sv-SE">
                <a:solidFill>
                  <a:schemeClr val="accent3"/>
                </a:solidFill>
              </a:rPr>
              <a:t>och allemansrätt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v-SE" sz="2400" dirty="0"/>
              <a:t>INTE STÖRA – INTE FÖRSTÖRA</a:t>
            </a:r>
          </a:p>
          <a:p>
            <a:pPr marL="0" indent="0" algn="ctr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I allmänhet är det tillåtet att rida på skogs-bilvägar och andra enskilda vägar. Men om det innebär skada på vägen, kan vägens </a:t>
            </a:r>
          </a:p>
          <a:p>
            <a:pPr marL="0" indent="0">
              <a:buNone/>
            </a:pPr>
            <a:r>
              <a:rPr lang="sv-SE" sz="2400" dirty="0"/>
              <a:t>ägare få rätt att förbjuda ridning på vägen. 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Ridning ej tillåten</a:t>
            </a:r>
          </a:p>
          <a:p>
            <a:r>
              <a:rPr lang="sv-SE" sz="2400" dirty="0"/>
              <a:t>På tomt eller gräsmatta</a:t>
            </a:r>
          </a:p>
          <a:p>
            <a:r>
              <a:rPr lang="sv-SE" sz="2400" dirty="0"/>
              <a:t>På åker, vall eller plantering</a:t>
            </a:r>
          </a:p>
          <a:p>
            <a:r>
              <a:rPr lang="sv-SE" sz="2400" dirty="0"/>
              <a:t>När stigar, marker är blöta och skadas lätt</a:t>
            </a:r>
          </a:p>
          <a:p>
            <a:r>
              <a:rPr lang="sv-SE" sz="2400" dirty="0"/>
              <a:t>Skidspår, vandringsleder, motionsspår</a:t>
            </a:r>
          </a:p>
          <a:p>
            <a:r>
              <a:rPr lang="sv-SE" sz="2400" dirty="0"/>
              <a:t>Gång och cykelbana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Ridning i större grupp kräver mer hänsyn då det lätt kan bli skador på mark.</a:t>
            </a:r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4" name="Textruta 2">
            <a:extLst>
              <a:ext uri="{FF2B5EF4-FFF2-40B4-BE49-F238E27FC236}">
                <a16:creationId xmlns:a16="http://schemas.microsoft.com/office/drawing/2014/main" id="{FC499885-AEC3-4BDE-99B7-2B1C35487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6324759"/>
            <a:ext cx="1476375" cy="2990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sv-SE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BILLDALS RIDKLUBB</a:t>
            </a:r>
            <a:endParaRPr lang="sv-S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634</Words>
  <Application>Microsoft Office PowerPoint</Application>
  <PresentationFormat>Bildspel på skärmen (4:3)</PresentationFormat>
  <Paragraphs>60</Paragraphs>
  <Slides>6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Office-tema</vt:lpstr>
      <vt:lpstr>ALLEMANSRÄTTEN</vt:lpstr>
      <vt:lpstr>Vad är allemansrätten?</vt:lpstr>
      <vt:lpstr>Varför finns allemansrätten?</vt:lpstr>
      <vt:lpstr>Vad får jag göra i naturen?</vt:lpstr>
      <vt:lpstr>Vad får jag inte göra i naturen?</vt:lpstr>
      <vt:lpstr>Ridning och allemansrätt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ALLEMANSRÄTTEN</dc:title>
  <dc:creator>Sofia Lundqvist</dc:creator>
  <cp:lastModifiedBy>Maria Hamnered</cp:lastModifiedBy>
  <cp:revision>18</cp:revision>
  <dcterms:created xsi:type="dcterms:W3CDTF">2018-06-12T13:19:29Z</dcterms:created>
  <dcterms:modified xsi:type="dcterms:W3CDTF">2022-02-01T14:06:41Z</dcterms:modified>
</cp:coreProperties>
</file>